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8"/>
  </p:notesMasterIdLst>
  <p:sldIdLst>
    <p:sldId id="258" r:id="rId2"/>
    <p:sldId id="256" r:id="rId3"/>
    <p:sldId id="259" r:id="rId4"/>
    <p:sldId id="257" r:id="rId5"/>
    <p:sldId id="260" r:id="rId6"/>
    <p:sldId id="262" r:id="rId7"/>
    <p:sldId id="273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Libre Baskerville" panose="020B0604020202020204" charset="0"/>
      <p:regular r:id="rId33"/>
      <p:bold r:id="rId34"/>
      <p: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92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9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2461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25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76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51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8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10141839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5400"/>
            </a:pPr>
            <a: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  <a:t>Pine Hill </a:t>
            </a:r>
            <a:b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  <a:t>Middle School</a:t>
            </a:r>
            <a:endParaRPr lang="en-US" dirty="0"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311845" y="5215486"/>
            <a:ext cx="11260177" cy="135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3200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State of the School Address 2021-2022</a:t>
            </a:r>
            <a:endParaRPr lang="en-US" sz="3200" dirty="0">
              <a:solidFill>
                <a:srgbClr val="FFC000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3200" dirty="0">
              <a:solidFill>
                <a:srgbClr val="FFC000"/>
              </a:solidFill>
              <a:latin typeface="Libre Baskerville"/>
              <a:ea typeface="Libre Baskerville"/>
              <a:cs typeface="Libre Baskerville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397" y="398317"/>
            <a:ext cx="4061339" cy="157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3BE8DF-82B8-44B8-AE2E-7BF85D30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702" y="1970759"/>
            <a:ext cx="2979596" cy="25553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2018 CCRPI Content Mastery</a:t>
            </a:r>
            <a:b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09" y="1216058"/>
            <a:ext cx="11576116" cy="542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20" y="264780"/>
            <a:ext cx="11803681" cy="497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  <a:t>2018 CCRPI Progress Points</a:t>
            </a:r>
            <a:b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09" y="1216058"/>
            <a:ext cx="11576116" cy="542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6761"/>
            <a:ext cx="11976063" cy="57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2018 CCRPI Closing Gaps Points</a:t>
            </a:r>
            <a:b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09" y="1216058"/>
            <a:ext cx="11576116" cy="542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006"/>
            <a:ext cx="11938291" cy="5244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2018 CCRPI Readiness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09" y="1216058"/>
            <a:ext cx="11576116" cy="542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200" y="186021"/>
            <a:ext cx="11892009" cy="5300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CONTENT DATA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GEORGIA MILESTONES RESULTS</a:t>
            </a:r>
            <a:endParaRPr dirty="0">
              <a:solidFill>
                <a:srgbClr val="FFC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EA8CE-FB34-4BBB-BF4E-7095F4843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36" y="251947"/>
            <a:ext cx="3969420" cy="33629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282430" y="452718"/>
            <a:ext cx="11370335" cy="180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6</a:t>
            </a:r>
            <a:r>
              <a:rPr lang="en-US" baseline="30000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600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English Language Arts – Developing &amp; Above</a:t>
            </a:r>
            <a:endParaRPr lang="en-US" sz="3600" dirty="0">
              <a:solidFill>
                <a:schemeClr val="bg1"/>
              </a:solidFill>
              <a:latin typeface="Libre Baskerville"/>
              <a:ea typeface="Libre Baskerville"/>
              <a:cs typeface="Libre Baskerville"/>
            </a:endParaRPr>
          </a:p>
        </p:txBody>
      </p:sp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50" y="2853315"/>
            <a:ext cx="8596312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47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49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5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ts val="3600"/>
            </a:pPr>
            <a: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  <a:sym typeface="Libre Baskerville"/>
              </a:rPr>
              <a:t>Richmond County School System</a:t>
            </a:r>
            <a:b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  <a:sym typeface="Libre Baskerville"/>
              </a:rPr>
            </a:br>
            <a: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  <a:sym typeface="Libre Baskerville"/>
              </a:rPr>
              <a:t>Mission/Vision</a:t>
            </a:r>
          </a:p>
        </p:txBody>
      </p:sp>
      <p:sp useBgFill="1">
        <p:nvSpPr>
          <p:cNvPr id="156" name="Freeform: Shape 153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2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AF3D209-B626-4276-8C42-D4D9FA88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4" y="3166303"/>
            <a:ext cx="5451627" cy="242597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A4591-F2F9-4517-BED1-E85073431073}"/>
              </a:ext>
            </a:extLst>
          </p:cNvPr>
          <p:cNvSpPr txBox="1"/>
          <p:nvPr/>
        </p:nvSpPr>
        <p:spPr>
          <a:xfrm>
            <a:off x="6421089" y="2548281"/>
            <a:ext cx="5122606" cy="36586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b="1" u="sng" dirty="0">
                <a:latin typeface="+mj-lt"/>
                <a:ea typeface="+mj-ea"/>
                <a:cs typeface="+mj-cs"/>
              </a:rPr>
              <a:t>Mission Statement</a:t>
            </a:r>
            <a:endParaRPr lang="en-US" u="sng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dirty="0">
                <a:latin typeface="+mj-lt"/>
                <a:ea typeface="+mj-ea"/>
                <a:cs typeface="+mj-cs"/>
              </a:rPr>
              <a:t>Building a globally competitive school system that educates the whole child through teaching, learning, collaboration, and innovation.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b="1" u="sng" dirty="0">
                <a:latin typeface="+mj-lt"/>
                <a:ea typeface="+mj-ea"/>
                <a:cs typeface="+mj-cs"/>
              </a:rPr>
              <a:t>Vision Statement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700" dirty="0">
                <a:latin typeface="+mj-lt"/>
                <a:ea typeface="+mj-ea"/>
                <a:cs typeface="+mj-cs"/>
              </a:rPr>
              <a:t>The Richmond County School System will provide an equitable education for all students to prepare them for life beyond the classroom.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10946041" cy="199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 sz="3600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7</a:t>
            </a:r>
            <a:r>
              <a:rPr lang="en-US" sz="3600" baseline="30000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 sz="4000" dirty="0">
                <a:latin typeface="Libre Baskerville"/>
                <a:ea typeface="Libre Baskerville"/>
                <a:cs typeface="Libre Baskerville"/>
              </a:rPr>
            </a:br>
            <a:r>
              <a:rPr lang="en-US" sz="3600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ELA – Developing &amp; Above</a:t>
            </a:r>
            <a:endParaRPr sz="3600" dirty="0">
              <a:solidFill>
                <a:schemeClr val="bg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68" y="2700086"/>
            <a:ext cx="8596312" cy="374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8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8</a:t>
            </a:r>
            <a:r>
              <a:rPr lang="en-US" sz="3200" baseline="30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ELA – Developing &amp; Above</a:t>
            </a:r>
            <a:endParaRPr sz="32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6</a:t>
            </a:r>
            <a:r>
              <a:rPr lang="en-US" baseline="30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Math – Developing &amp; Above</a:t>
            </a:r>
            <a:endParaRPr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88" name="Google Shape;28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689" y="2690675"/>
            <a:ext cx="8596312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7</a:t>
            </a:r>
            <a:r>
              <a:rPr lang="en-US" baseline="30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Math – Developing &amp; Above</a:t>
            </a:r>
            <a:endParaRPr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559" y="2790066"/>
            <a:ext cx="8596312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Libre Baskerville"/>
              <a:buNone/>
            </a:pPr>
            <a:r>
              <a:rPr lang="en-US" sz="324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8</a:t>
            </a:r>
            <a:r>
              <a:rPr lang="en-US" sz="3240" baseline="30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 sz="324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 sz="324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24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Math – Developing &amp; Above – EOC &amp; EOG Combined</a:t>
            </a:r>
            <a:endParaRPr sz="324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02" name="Google Shape;30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67" y="2690675"/>
            <a:ext cx="8596312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>
            <a:spLocks noGrp="1"/>
          </p:cNvSpPr>
          <p:nvPr>
            <p:ph type="title"/>
          </p:nvPr>
        </p:nvSpPr>
        <p:spPr>
          <a:xfrm>
            <a:off x="646111" y="262218"/>
            <a:ext cx="10114768" cy="231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Libre Baskerville"/>
              <a:buNone/>
            </a:pP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8</a:t>
            </a:r>
            <a:r>
              <a:rPr lang="en-US" sz="3200" baseline="30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Science – Developing &amp; Above – EOG &amp; EOC Combined</a:t>
            </a:r>
            <a:endParaRPr sz="32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772" y="2974542"/>
            <a:ext cx="8596312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2018 Georgia Milestones Results – 8</a:t>
            </a:r>
            <a:r>
              <a:rPr lang="en-US" sz="3200" baseline="30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</a:t>
            </a:r>
            <a:b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sz="32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Social Studies – Developing &amp; Above</a:t>
            </a:r>
            <a:endParaRPr sz="32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977" y="2593543"/>
            <a:ext cx="8596312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Pine Hill Middle School</a:t>
            </a:r>
            <a: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b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  <a:t>Mission, Vision, and Theme</a:t>
            </a:r>
            <a:endParaRPr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idx="1"/>
          </p:nvPr>
        </p:nvSpPr>
        <p:spPr>
          <a:xfrm>
            <a:off x="1103312" y="2052918"/>
            <a:ext cx="102800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ts val="1920"/>
              <a:buChar char="►"/>
            </a:pPr>
            <a:r>
              <a:rPr lang="en-US" sz="2400" dirty="0">
                <a:latin typeface="Libre Baskerville"/>
                <a:ea typeface="+mj-lt"/>
                <a:cs typeface="+mj-lt"/>
                <a:sym typeface="Libre Baskerville"/>
              </a:rPr>
              <a:t>The </a:t>
            </a: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Mission- Building a globally competitive school that educates the whole child through teaching, learning, collaboration, and innovation.</a:t>
            </a:r>
            <a:endParaRPr lang="en-US" dirty="0"/>
          </a:p>
          <a:p>
            <a:pPr>
              <a:buSzPts val="1920"/>
              <a:buChar char="►"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The Vision- Pine Hill Middle School will provide an equitable education for all students to prepare them for life beyond the classroom. </a:t>
            </a:r>
            <a:endParaRPr lang="en-US" sz="2400" dirty="0">
              <a:latin typeface="Libre Baskerville"/>
            </a:endParaRPr>
          </a:p>
          <a:p>
            <a:pPr lvl="1">
              <a:buSzPts val="1920"/>
              <a:buChar char="►"/>
            </a:pPr>
            <a:r>
              <a:rPr lang="en-US" sz="2000" dirty="0">
                <a:latin typeface="Libre Baskerville"/>
              </a:rPr>
              <a:t>(RCSS, 2020)</a:t>
            </a:r>
          </a:p>
          <a:p>
            <a:pPr>
              <a:buSzPts val="1920"/>
              <a:buChar char="►"/>
            </a:pPr>
            <a:r>
              <a:rPr lang="en-US" sz="2200" dirty="0">
                <a:latin typeface="Libre Baskerville"/>
              </a:rPr>
              <a:t>2021-22 Visionary Theme: Accept. Understand. Love. All Panthers!</a:t>
            </a:r>
          </a:p>
          <a:p>
            <a:pPr marL="0" indent="0">
              <a:buSzPts val="1920"/>
              <a:buNone/>
            </a:pPr>
            <a:endParaRPr lang="en-US" sz="2400" dirty="0">
              <a:latin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677334" y="266106"/>
            <a:ext cx="10979832" cy="10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Libre Baskerville"/>
              <a:buNone/>
            </a:pPr>
            <a:r>
              <a:rPr lang="en-US" sz="6600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Pine Hill Middle School</a:t>
            </a:r>
          </a:p>
        </p:txBody>
      </p:sp>
      <p:sp>
        <p:nvSpPr>
          <p:cNvPr id="151" name="Google Shape;151;p19"/>
          <p:cNvSpPr txBox="1">
            <a:spLocks noGrp="1"/>
          </p:cNvSpPr>
          <p:nvPr>
            <p:ph idx="1"/>
          </p:nvPr>
        </p:nvSpPr>
        <p:spPr>
          <a:xfrm>
            <a:off x="138404" y="4847936"/>
            <a:ext cx="11915191" cy="138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ts val="2880"/>
              <a:buChar char="►"/>
            </a:pPr>
            <a:r>
              <a:rPr lang="en-US" sz="3600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School moto: "Walk Like a Panther!"</a:t>
            </a:r>
            <a:endParaRPr lang="en-US" sz="3600" strike="sngStrike" dirty="0">
              <a:solidFill>
                <a:srgbClr val="FFC000"/>
              </a:solidFill>
              <a:latin typeface="Libre Baskerville"/>
            </a:endParaRPr>
          </a:p>
          <a:p>
            <a:pPr>
              <a:buSzPts val="1920"/>
              <a:buChar char="►"/>
            </a:pPr>
            <a:r>
              <a:rPr lang="en-US" sz="3600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PBIS: "Walk Like A Panther – </a:t>
            </a:r>
            <a:r>
              <a:rPr lang="en-US" sz="3200" dirty="0">
                <a:solidFill>
                  <a:srgbClr val="FFC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Respectful, Responsible, Positive, and Flexible"</a:t>
            </a:r>
            <a:endParaRPr lang="en-US" sz="3200" dirty="0">
              <a:solidFill>
                <a:srgbClr val="FFC000"/>
              </a:solidFill>
              <a:latin typeface="Libre Baskerville"/>
              <a:ea typeface="Libre Baskerville"/>
              <a:cs typeface="Libre Baskervill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2AD7A-15E1-47D7-8924-5B178CCB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38" y="1563561"/>
            <a:ext cx="3606010" cy="30550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CCRPI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427BE-05F7-4AEA-9D4C-BEDDE923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10" y="1187468"/>
            <a:ext cx="4237274" cy="3589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685799"/>
            <a:ext cx="10409885" cy="561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21" y="1270000"/>
            <a:ext cx="11790933" cy="377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  <a:t>2018 CCRPI Star Rating</a:t>
            </a:r>
            <a:endParaRPr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09" y="1216058"/>
            <a:ext cx="11576116" cy="542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2018 CCRPI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09" y="1216058"/>
            <a:ext cx="11576116" cy="542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319</Words>
  <Application>Microsoft Office PowerPoint</Application>
  <PresentationFormat>Widescreen</PresentationFormat>
  <Paragraphs>35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Libre Baskerville</vt:lpstr>
      <vt:lpstr>Century Gothic</vt:lpstr>
      <vt:lpstr>Wingdings 3</vt:lpstr>
      <vt:lpstr>Arial</vt:lpstr>
      <vt:lpstr>Trebuchet MS</vt:lpstr>
      <vt:lpstr>Ion</vt:lpstr>
      <vt:lpstr>Pine Hill  Middle School</vt:lpstr>
      <vt:lpstr>Richmond County School System Mission/Vision</vt:lpstr>
      <vt:lpstr>Pine Hill Middle School  Mission, Vision, and Theme</vt:lpstr>
      <vt:lpstr>Pine Hill Middle School</vt:lpstr>
      <vt:lpstr>CCRPI</vt:lpstr>
      <vt:lpstr>PowerPoint Presentation</vt:lpstr>
      <vt:lpstr>PowerPoint Presentation</vt:lpstr>
      <vt:lpstr>2018 CCRPI Star Rating</vt:lpstr>
      <vt:lpstr>2018 CCRPI</vt:lpstr>
      <vt:lpstr>2018 CCRPI Content Mastery </vt:lpstr>
      <vt:lpstr>PowerPoint Presentation</vt:lpstr>
      <vt:lpstr>2018 CCRPI Progress Points </vt:lpstr>
      <vt:lpstr>PowerPoint Presentation</vt:lpstr>
      <vt:lpstr>2018 CCRPI Closing Gaps Points </vt:lpstr>
      <vt:lpstr>PowerPoint Presentation</vt:lpstr>
      <vt:lpstr>2018 CCRPI Readiness</vt:lpstr>
      <vt:lpstr>PowerPoint Presentation</vt:lpstr>
      <vt:lpstr>CONTENT DATA</vt:lpstr>
      <vt:lpstr>2018 Georgia Milestones Results – 6th Grade English Language Arts – Developing &amp; Above</vt:lpstr>
      <vt:lpstr>2018 Georgia Milestones Results – 7th Grade ELA – Developing &amp; Above</vt:lpstr>
      <vt:lpstr>2018 Georgia Milestones Results – 8th Grade ELA – Developing &amp; Above</vt:lpstr>
      <vt:lpstr>2018 Georgia Milestones Results – 6th Grade Math – Developing &amp; Above</vt:lpstr>
      <vt:lpstr>2018 Georgia Milestones Results – 7th Grade Math – Developing &amp; Above</vt:lpstr>
      <vt:lpstr>2018 Georgia Milestones Results – 8th Grade Math – Developing &amp; Above – EOC &amp; EOG Combined</vt:lpstr>
      <vt:lpstr>2018 Georgia Milestones Results – 8th Grade Science – Developing &amp; Above – EOG &amp; EOC Combined</vt:lpstr>
      <vt:lpstr>2018 Georgia Milestones Results – 8th Grade Social Studies – Developing &amp; Above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 Hill Middle School</dc:title>
  <dc:creator>Robinson, Carl</dc:creator>
  <cp:lastModifiedBy>Robinson, Carl</cp:lastModifiedBy>
  <cp:revision>239</cp:revision>
  <dcterms:created xsi:type="dcterms:W3CDTF">2019-06-16T00:57:48Z</dcterms:created>
  <dcterms:modified xsi:type="dcterms:W3CDTF">2021-09-17T09:12:08Z</dcterms:modified>
</cp:coreProperties>
</file>